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9506" autoAdjust="0"/>
  </p:normalViewPr>
  <p:slideViewPr>
    <p:cSldViewPr>
      <p:cViewPr>
        <p:scale>
          <a:sx n="68" d="100"/>
          <a:sy n="68" d="100"/>
        </p:scale>
        <p:origin x="-715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323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94C52-7C11-45B3-80E0-434AEBC93DE4}" type="datetimeFigureOut">
              <a:rPr lang="fr-FR" smtClean="0"/>
              <a:pPr/>
              <a:t>27/02/2023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0BC10-D51D-4A4F-9E11-71643EC81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5953-DE22-413B-A3D6-3AD469909572}" type="datetimeFigureOut">
              <a:rPr lang="fr-FR" smtClean="0"/>
              <a:pPr/>
              <a:t>27/02/2023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3947-5C0A-4955-A2CC-5D36BFA2EE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27/02/2023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Groupe de Recherche en Management (GRM) - Université Côte d'Azu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16216" y="188640"/>
            <a:ext cx="867159" cy="690837"/>
          </a:xfrm>
          <a:prstGeom prst="rect">
            <a:avLst/>
          </a:prstGeom>
          <a:noFill/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46984" y="6214854"/>
            <a:ext cx="873488" cy="5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 userDrawn="1"/>
        </p:nvSpPr>
        <p:spPr>
          <a:xfrm rot="1714511">
            <a:off x="8288434" y="5998830"/>
            <a:ext cx="2439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?</a:t>
            </a:r>
            <a:endParaRPr lang="fr-FR" sz="1000" b="1" dirty="0"/>
          </a:p>
        </p:txBody>
      </p:sp>
      <p:sp>
        <p:nvSpPr>
          <p:cNvPr id="17" name="ZoneTexte 16"/>
          <p:cNvSpPr txBox="1"/>
          <p:nvPr userDrawn="1"/>
        </p:nvSpPr>
        <p:spPr>
          <a:xfrm rot="574938">
            <a:off x="8197232" y="6016923"/>
            <a:ext cx="243978" cy="251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?</a:t>
            </a:r>
            <a:endParaRPr lang="fr-FR" sz="1000" b="1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8100392" y="6070838"/>
            <a:ext cx="2439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?</a:t>
            </a:r>
            <a:endParaRPr lang="fr-FR" sz="1000" b="1" dirty="0"/>
          </a:p>
        </p:txBody>
      </p:sp>
      <p:sp>
        <p:nvSpPr>
          <p:cNvPr id="24" name="Ellipse 23"/>
          <p:cNvSpPr/>
          <p:nvPr userDrawn="1"/>
        </p:nvSpPr>
        <p:spPr>
          <a:xfrm rot="2294417">
            <a:off x="7882093" y="6435949"/>
            <a:ext cx="146349" cy="216024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395536" y="6561348"/>
            <a:ext cx="7632848" cy="676"/>
          </a:xfrm>
          <a:prstGeom prst="line">
            <a:avLst/>
          </a:prstGeom>
          <a:ln w="9525">
            <a:solidFill>
              <a:schemeClr val="dk1">
                <a:shade val="95000"/>
                <a:satMod val="105000"/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"/>
          <p:cNvSpPr>
            <a:spLocks noChangeArrowheads="1"/>
          </p:cNvSpPr>
          <p:nvPr userDrawn="1"/>
        </p:nvSpPr>
        <p:spPr bwMode="auto">
          <a:xfrm>
            <a:off x="1403648" y="245260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haroni" pitchFamily="2" charset="-79"/>
              </a:rPr>
              <a:t>Décider en Situations Critiques</a:t>
            </a: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ea typeface="Times New Roman" pitchFamily="18" charset="0"/>
              <a:cs typeface="Aharoni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Conversations croisées entre chercheurs et professionnels</a:t>
            </a:r>
            <a:endParaRPr kumimoji="0" lang="fr-FR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9995" y="260648"/>
            <a:ext cx="230983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36512" y="116632"/>
            <a:ext cx="864096" cy="7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plan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80312" y="260648"/>
            <a:ext cx="1512168" cy="46713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Bernard Massiera</dc:creator>
  <cp:lastModifiedBy>Bernard Massiera</cp:lastModifiedBy>
  <cp:revision>48</cp:revision>
  <dcterms:created xsi:type="dcterms:W3CDTF">2023-01-09T14:46:42Z</dcterms:created>
  <dcterms:modified xsi:type="dcterms:W3CDTF">2023-02-27T11:59:41Z</dcterms:modified>
</cp:coreProperties>
</file>